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9" r:id="rId3"/>
    <p:sldId id="261" r:id="rId4"/>
    <p:sldId id="262" r:id="rId5"/>
    <p:sldId id="265" r:id="rId6"/>
    <p:sldId id="263" r:id="rId7"/>
    <p:sldId id="264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30"/>
  </p:normalViewPr>
  <p:slideViewPr>
    <p:cSldViewPr snapToGrid="0" snapToObjects="1">
      <p:cViewPr varScale="1">
        <p:scale>
          <a:sx n="69" d="100"/>
          <a:sy n="69" d="100"/>
        </p:scale>
        <p:origin x="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FBD0-8A52-BF43-A21F-C0F1BFC4B6A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C7B-7A5F-194E-BBFC-3591040C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2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FBD0-8A52-BF43-A21F-C0F1BFC4B6A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C7B-7A5F-194E-BBFC-3591040C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FBD0-8A52-BF43-A21F-C0F1BFC4B6A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C7B-7A5F-194E-BBFC-3591040C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8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FBD0-8A52-BF43-A21F-C0F1BFC4B6A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C7B-7A5F-194E-BBFC-3591040C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7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FBD0-8A52-BF43-A21F-C0F1BFC4B6A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C7B-7A5F-194E-BBFC-3591040C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2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FBD0-8A52-BF43-A21F-C0F1BFC4B6A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C7B-7A5F-194E-BBFC-3591040C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FBD0-8A52-BF43-A21F-C0F1BFC4B6A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C7B-7A5F-194E-BBFC-3591040C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8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FBD0-8A52-BF43-A21F-C0F1BFC4B6A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C7B-7A5F-194E-BBFC-3591040C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FBD0-8A52-BF43-A21F-C0F1BFC4B6A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C7B-7A5F-194E-BBFC-3591040C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FBD0-8A52-BF43-A21F-C0F1BFC4B6A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C7B-7A5F-194E-BBFC-3591040C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3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FBD0-8A52-BF43-A21F-C0F1BFC4B6A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C7B-7A5F-194E-BBFC-3591040C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FBD0-8A52-BF43-A21F-C0F1BFC4B6A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74C7B-7A5F-194E-BBFC-3591040C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3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12" y="-439187"/>
            <a:ext cx="5849515" cy="3184173"/>
            <a:chOff x="580212" y="-439187"/>
            <a:chExt cx="5849515" cy="3184173"/>
          </a:xfrm>
        </p:grpSpPr>
        <p:pic>
          <p:nvPicPr>
            <p:cNvPr id="4" name="Picture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20"/>
            <a:stretch/>
          </p:blipFill>
          <p:spPr bwMode="auto">
            <a:xfrm>
              <a:off x="580212" y="-439187"/>
              <a:ext cx="5849515" cy="3184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349599" y="2060713"/>
              <a:ext cx="46606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Medical Management Course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652" y="3847983"/>
            <a:ext cx="1298393" cy="1053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7525" y="5307912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Please follow @</a:t>
            </a:r>
            <a:r>
              <a:rPr lang="en-US" sz="2400" dirty="0" err="1"/>
              <a:t>OxbridgeMMC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Use #</a:t>
            </a:r>
            <a:r>
              <a:rPr lang="en-US" sz="2400" dirty="0" err="1"/>
              <a:t>OxbridgeMMC</a:t>
            </a:r>
            <a:r>
              <a:rPr lang="en-US" sz="2400" dirty="0"/>
              <a:t> for all your tweets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9035" y="2989646"/>
            <a:ext cx="3666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Balliol College, Oxford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13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-14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Sept </a:t>
            </a:r>
            <a:r>
              <a:rPr lang="en-GB" sz="2800" dirty="0" smtClean="0"/>
              <a:t>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1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10515600" cy="1325563"/>
          </a:xfrm>
        </p:spPr>
        <p:txBody>
          <a:bodyPr/>
          <a:lstStyle/>
          <a:p>
            <a:r>
              <a:rPr lang="en-GB" dirty="0" smtClean="0"/>
              <a:t>	Balliol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25562"/>
            <a:ext cx="9622970" cy="1036279"/>
          </a:xfrm>
        </p:spPr>
        <p:txBody>
          <a:bodyPr>
            <a:normAutofit/>
          </a:bodyPr>
          <a:lstStyle/>
          <a:p>
            <a:r>
              <a:rPr lang="en-US" dirty="0"/>
              <a:t>Balliol College was founded in about 1263 by John I de </a:t>
            </a:r>
            <a:r>
              <a:rPr lang="en-US" dirty="0" smtClean="0"/>
              <a:t>Balliol</a:t>
            </a:r>
          </a:p>
          <a:p>
            <a:endParaRPr lang="en-US" dirty="0"/>
          </a:p>
        </p:txBody>
      </p:sp>
      <p:pic>
        <p:nvPicPr>
          <p:cNvPr id="1026" name="Picture 2" descr="Oxford - Balliol College - geograph.org.uk - 1329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03" y="365125"/>
            <a:ext cx="3030582" cy="20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lliol College Oxford Coat Of Arm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47" y="366601"/>
            <a:ext cx="1130906" cy="14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47" y="2084354"/>
            <a:ext cx="9622970" cy="1036279"/>
          </a:xfrm>
        </p:spPr>
        <p:txBody>
          <a:bodyPr>
            <a:normAutofit/>
          </a:bodyPr>
          <a:lstStyle/>
          <a:p>
            <a:r>
              <a:rPr lang="en-US" dirty="0" smtClean="0"/>
              <a:t>Alumni include:</a:t>
            </a:r>
          </a:p>
          <a:p>
            <a:endParaRPr lang="en-US" dirty="0"/>
          </a:p>
        </p:txBody>
      </p:sp>
      <p:pic>
        <p:nvPicPr>
          <p:cNvPr id="1026" name="Picture 2" descr="Oxford - Balliol College - geograph.org.uk - 1329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03" y="365125"/>
            <a:ext cx="3030582" cy="20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d/d0/Herbert_Henry_Asquith.jpg/800px-Herbert_Henry_Asqu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50" y="3685742"/>
            <a:ext cx="1167947" cy="152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d/d0/Heathdod.JPG/98px-Heathd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95" y="3679277"/>
            <a:ext cx="1257603" cy="152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d/d9/Harold_Macmillan_number_10_offici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14" y="3672813"/>
            <a:ext cx="1208164" cy="15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/>
          <p:cNvSpPr/>
          <p:nvPr/>
        </p:nvSpPr>
        <p:spPr>
          <a:xfrm rot="5400000">
            <a:off x="3990114" y="1357157"/>
            <a:ext cx="195967" cy="42682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53097" y="2986200"/>
            <a:ext cx="18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prime ministers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3457" y="5233004"/>
            <a:ext cx="1259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HH Asquith</a:t>
            </a:r>
          </a:p>
          <a:p>
            <a:r>
              <a:rPr lang="en-US" dirty="0"/>
              <a:t>(</a:t>
            </a:r>
            <a:r>
              <a:rPr lang="en-US" dirty="0" smtClean="0"/>
              <a:t>1908-16)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19305" y="5212833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Heath</a:t>
            </a:r>
          </a:p>
          <a:p>
            <a:r>
              <a:rPr lang="en-US" dirty="0"/>
              <a:t>(</a:t>
            </a:r>
            <a:r>
              <a:rPr lang="en-US" dirty="0" smtClean="0"/>
              <a:t>1970-74)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84014" y="5212833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Macmillan</a:t>
            </a:r>
          </a:p>
          <a:p>
            <a:r>
              <a:rPr lang="en-US" dirty="0"/>
              <a:t>(</a:t>
            </a:r>
            <a:r>
              <a:rPr lang="en-US" dirty="0" smtClean="0"/>
              <a:t>1957-63)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19703" y="3995978"/>
            <a:ext cx="4301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"the tranquil consciousness of an effortless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superiority“</a:t>
            </a:r>
          </a:p>
          <a:p>
            <a:endParaRPr lang="en-GB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r"/>
            <a:r>
              <a:rPr lang="en-US" dirty="0"/>
              <a:t>HH Asquith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76400" y="3533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	Balliol College</a:t>
            </a:r>
            <a:endParaRPr lang="en-US" dirty="0"/>
          </a:p>
        </p:txBody>
      </p:sp>
      <p:pic>
        <p:nvPicPr>
          <p:cNvPr id="17" name="Picture 4" descr="Balliol College Oxford Coat Of Arms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47" y="354820"/>
            <a:ext cx="1130906" cy="14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47" y="2084354"/>
            <a:ext cx="9622970" cy="1036279"/>
          </a:xfrm>
        </p:spPr>
        <p:txBody>
          <a:bodyPr>
            <a:normAutofit/>
          </a:bodyPr>
          <a:lstStyle/>
          <a:p>
            <a:r>
              <a:rPr lang="en-US" dirty="0" smtClean="0"/>
              <a:t>Alumni include:</a:t>
            </a:r>
          </a:p>
          <a:p>
            <a:endParaRPr lang="en-US" dirty="0"/>
          </a:p>
        </p:txBody>
      </p:sp>
      <p:pic>
        <p:nvPicPr>
          <p:cNvPr id="1026" name="Picture 2" descr="Oxford - Balliol College - geograph.org.uk - 1329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03" y="365125"/>
            <a:ext cx="3030582" cy="20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d/d0/Herbert_Henry_Asquith.jpg/800px-Herbert_Henry_Asqu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50" y="3685742"/>
            <a:ext cx="1167947" cy="152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d/d0/Heathdod.JPG/98px-Heathd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95" y="3679277"/>
            <a:ext cx="1257603" cy="152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d/d9/Harold_Macmillan_number_10_offici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14" y="3672813"/>
            <a:ext cx="1208164" cy="15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/>
          <p:cNvSpPr/>
          <p:nvPr/>
        </p:nvSpPr>
        <p:spPr>
          <a:xfrm rot="5400000">
            <a:off x="3990114" y="1357157"/>
            <a:ext cx="195967" cy="42682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53097" y="2986200"/>
            <a:ext cx="18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prime ministers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3457" y="5233004"/>
            <a:ext cx="1259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HH Asquith</a:t>
            </a:r>
          </a:p>
          <a:p>
            <a:r>
              <a:rPr lang="en-US" dirty="0"/>
              <a:t>(</a:t>
            </a:r>
            <a:r>
              <a:rPr lang="en-US" dirty="0" smtClean="0"/>
              <a:t>1908-16)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19305" y="5212833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Heath</a:t>
            </a:r>
          </a:p>
          <a:p>
            <a:r>
              <a:rPr lang="en-US" dirty="0"/>
              <a:t>(</a:t>
            </a:r>
            <a:r>
              <a:rPr lang="en-US" dirty="0" smtClean="0"/>
              <a:t>1970-74)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84014" y="5212833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Macmillan</a:t>
            </a:r>
          </a:p>
          <a:p>
            <a:r>
              <a:rPr lang="en-US" dirty="0"/>
              <a:t>(</a:t>
            </a:r>
            <a:r>
              <a:rPr lang="en-US" dirty="0" smtClean="0"/>
              <a:t>1957-63)</a:t>
            </a:r>
            <a:endParaRPr lang="en-US" dirty="0"/>
          </a:p>
        </p:txBody>
      </p:sp>
      <p:pic>
        <p:nvPicPr>
          <p:cNvPr id="7" name="Picture 2" descr="https://upload.wikimedia.org/wikipedia/commons/3/39/Boris_Johnson_-opening_bell_at_NASDAQ-14Sept2009-3c_cropp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98" y="3679277"/>
            <a:ext cx="1280881" cy="152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10515600" cy="1325563"/>
          </a:xfrm>
        </p:spPr>
        <p:txBody>
          <a:bodyPr/>
          <a:lstStyle/>
          <a:p>
            <a:r>
              <a:rPr lang="en-GB" dirty="0" smtClean="0"/>
              <a:t>	Balliol College</a:t>
            </a:r>
            <a:endParaRPr lang="en-US" dirty="0"/>
          </a:p>
        </p:txBody>
      </p:sp>
      <p:pic>
        <p:nvPicPr>
          <p:cNvPr id="17" name="Picture 4" descr="Balliol College Oxford Coat Of Arms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47" y="366601"/>
            <a:ext cx="1130906" cy="14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1757" y="310529"/>
            <a:ext cx="8061960" cy="11214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	Balliol College</a:t>
            </a:r>
            <a:endParaRPr lang="en-US" dirty="0"/>
          </a:p>
        </p:txBody>
      </p:sp>
      <p:pic>
        <p:nvPicPr>
          <p:cNvPr id="1028" name="Picture 4" descr="Balliol College Oxford Coat Of Arm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8" y="95767"/>
            <a:ext cx="429897" cy="5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8" y="852199"/>
            <a:ext cx="11987692" cy="582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Door code: 5412</a:t>
            </a:r>
          </a:p>
          <a:p>
            <a:r>
              <a:rPr lang="en-GB" smtClean="0"/>
              <a:t>Accommodation</a:t>
            </a:r>
            <a:endParaRPr lang="en-GB" dirty="0" smtClean="0"/>
          </a:p>
          <a:p>
            <a:r>
              <a:rPr lang="en-GB" dirty="0" smtClean="0"/>
              <a:t>Toilets</a:t>
            </a:r>
          </a:p>
          <a:p>
            <a:r>
              <a:rPr lang="en-GB" dirty="0" smtClean="0"/>
              <a:t>Catering</a:t>
            </a:r>
            <a:endParaRPr lang="en-GB" dirty="0"/>
          </a:p>
          <a:p>
            <a:pPr lvl="1"/>
            <a:r>
              <a:rPr lang="en-GB" dirty="0" smtClean="0"/>
              <a:t>Breakfast – Hall</a:t>
            </a:r>
          </a:p>
          <a:p>
            <a:pPr lvl="1"/>
            <a:r>
              <a:rPr lang="en-GB" dirty="0" smtClean="0"/>
              <a:t>Tea &amp; coffee – outside meeting room</a:t>
            </a:r>
          </a:p>
          <a:p>
            <a:pPr lvl="1"/>
            <a:r>
              <a:rPr lang="en-GB" dirty="0" smtClean="0"/>
              <a:t>Lunch - Hall</a:t>
            </a:r>
          </a:p>
          <a:p>
            <a:pPr lvl="1"/>
            <a:r>
              <a:rPr lang="en-GB" dirty="0"/>
              <a:t>Dinner – SCR dining </a:t>
            </a:r>
            <a:r>
              <a:rPr lang="en-GB" dirty="0" smtClean="0"/>
              <a:t>room</a:t>
            </a:r>
          </a:p>
          <a:p>
            <a:r>
              <a:rPr lang="en-GB" dirty="0" smtClean="0"/>
              <a:t>Emergency exits!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slides will be provided in pdf form for you. </a:t>
            </a:r>
          </a:p>
          <a:p>
            <a:endParaRPr lang="en-GB" dirty="0"/>
          </a:p>
          <a:p>
            <a:r>
              <a:rPr lang="en-GB" dirty="0" smtClean="0"/>
              <a:t>Please ensure you complete a feedback form.</a:t>
            </a:r>
          </a:p>
          <a:p>
            <a:endParaRPr lang="en-GB" dirty="0" smtClean="0"/>
          </a:p>
          <a:p>
            <a:r>
              <a:rPr lang="en-GB" dirty="0" smtClean="0"/>
              <a:t>Course certificate – emailed to you after the course.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0"/>
          <a:stretch/>
        </p:blipFill>
        <p:spPr bwMode="auto">
          <a:xfrm>
            <a:off x="3408785" y="130527"/>
            <a:ext cx="3815293" cy="2239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5314" y="1884786"/>
            <a:ext cx="43107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Medical Management Course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524" y="731521"/>
            <a:ext cx="2481944" cy="2013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5274" y="3602937"/>
            <a:ext cx="6475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Please follow @</a:t>
            </a:r>
            <a:r>
              <a:rPr lang="en-US" sz="2400" dirty="0" err="1"/>
              <a:t>OxbridgeMMC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Use #</a:t>
            </a:r>
            <a:r>
              <a:rPr lang="en-US" sz="2400" dirty="0" err="1"/>
              <a:t>OxbridgeMMC</a:t>
            </a:r>
            <a:r>
              <a:rPr lang="en-US" sz="2400" dirty="0"/>
              <a:t> for all your tweets</a:t>
            </a:r>
          </a:p>
        </p:txBody>
      </p:sp>
    </p:spTree>
    <p:extLst>
      <p:ext uri="{BB962C8B-B14F-4D97-AF65-F5344CB8AC3E}">
        <p14:creationId xmlns:p14="http://schemas.microsoft.com/office/powerpoint/2010/main" val="16863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157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 Balliol College</vt:lpstr>
      <vt:lpstr>PowerPoint Presentation</vt:lpstr>
      <vt:lpstr> Balliol College</vt:lpstr>
      <vt:lpstr> Balliol College</vt:lpstr>
      <vt:lpstr>Housekeeping</vt:lpstr>
      <vt:lpstr>Admin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wiseman</dc:creator>
  <cp:lastModifiedBy>Ben</cp:lastModifiedBy>
  <cp:revision>14</cp:revision>
  <dcterms:created xsi:type="dcterms:W3CDTF">2016-03-20T21:30:38Z</dcterms:created>
  <dcterms:modified xsi:type="dcterms:W3CDTF">2016-09-12T19:28:58Z</dcterms:modified>
</cp:coreProperties>
</file>